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74" r:id="rId8"/>
    <p:sldId id="261" r:id="rId9"/>
    <p:sldId id="275" r:id="rId10"/>
    <p:sldId id="263" r:id="rId11"/>
    <p:sldId id="264" r:id="rId12"/>
    <p:sldId id="265" r:id="rId13"/>
    <p:sldId id="266" r:id="rId14"/>
    <p:sldId id="276" r:id="rId15"/>
    <p:sldId id="267" r:id="rId16"/>
    <p:sldId id="268" r:id="rId17"/>
    <p:sldId id="269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66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5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8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6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7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0BE55-90AA-475C-A94A-B2890229616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A4EF-9E96-4433-AF0A-F92C1DD83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#6</a:t>
            </a:r>
            <a:br>
              <a:rPr lang="en-US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MEASURES OF DISPERSION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84414"/>
            <a:ext cx="5105400" cy="457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0"/>
            <a:ext cx="909828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5257800"/>
            <a:ext cx="1514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"/>
            <a:ext cx="8991600" cy="5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2743200"/>
            <a:ext cx="9144000" cy="416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0"/>
            <a:ext cx="911352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3038475"/>
            <a:ext cx="911352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33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"/>
            <a:ext cx="9144000" cy="675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6112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0"/>
            <a:ext cx="911352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"/>
            <a:ext cx="8153400" cy="682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92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42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4891087"/>
            <a:ext cx="87820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1"/>
            <a:ext cx="9144000" cy="13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1219200"/>
            <a:ext cx="795528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4724400"/>
            <a:ext cx="7909560" cy="210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17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9" y="0"/>
            <a:ext cx="91744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2057400"/>
            <a:ext cx="911352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1" y="4038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consider an example, Find out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of range in the following data,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8, 5, 6, 7, 3, 2, 4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76799"/>
            <a:ext cx="8153400" cy="148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0"/>
            <a:ext cx="915924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9144000" cy="242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5562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69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79"/>
            <a:ext cx="9144000" cy="318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4225"/>
            <a:ext cx="91440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25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66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09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23</Words>
  <Application>Microsoft Office PowerPoint</Application>
  <PresentationFormat>On-screen Show (4:3)</PresentationFormat>
  <Paragraphs>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LECTURE #6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7</dc:title>
  <dc:creator>R.C</dc:creator>
  <cp:lastModifiedBy>R.C</cp:lastModifiedBy>
  <cp:revision>13</cp:revision>
  <dcterms:created xsi:type="dcterms:W3CDTF">2021-06-06T18:51:19Z</dcterms:created>
  <dcterms:modified xsi:type="dcterms:W3CDTF">2021-06-07T16:01:29Z</dcterms:modified>
</cp:coreProperties>
</file>